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15" r:id="rId29"/>
    <p:sldId id="316" r:id="rId30"/>
    <p:sldId id="317" r:id="rId31"/>
    <p:sldId id="318" r:id="rId32"/>
    <p:sldId id="319" r:id="rId33"/>
    <p:sldId id="320" r:id="rId34"/>
    <p:sldId id="32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5E1B9"/>
    <a:srgbClr val="DB9E25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>
      <p:cViewPr varScale="1">
        <p:scale>
          <a:sx n="89" d="100"/>
          <a:sy n="89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ru-RU" sz="2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Филиал учреждения образования </a:t>
            </a:r>
          </a:p>
          <a:p>
            <a:pPr lvl="0" algn="ctr"/>
            <a:r>
              <a:rPr lang="ru-RU" sz="2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«Белорусский государственный технологический университет» </a:t>
            </a:r>
          </a:p>
          <a:p>
            <a:pPr lvl="0" algn="ctr"/>
            <a:r>
              <a:rPr lang="ru-RU" sz="2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«</a:t>
            </a:r>
            <a:r>
              <a:rPr lang="ru-RU" sz="20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Бобруйский</a:t>
            </a:r>
            <a:r>
              <a:rPr lang="ru-RU" sz="2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 государственный лесотехнический колледж»</a:t>
            </a:r>
            <a:endParaRPr lang="ru-RU" sz="2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535737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79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65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Стеллаж выставочный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2644" y="1772816"/>
            <a:ext cx="4320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использования в общественных помещениях.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Используется </a:t>
            </a:r>
            <a:r>
              <a:rPr lang="ru-RU" sz="2400" b="1" dirty="0"/>
              <a:t>для демонстрации литературы, документации и рекламной продукции.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04122"/>
            <a:ext cx="4011910" cy="5349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4029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43956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Ширма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Предназначена  для оформления  интерьеров жилых  помещений.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Изделие </a:t>
            </a:r>
            <a:r>
              <a:rPr lang="ru-RU" sz="2400" b="1" dirty="0"/>
              <a:t>удобно в эксплуатации, функциональное, придает неповторимость любому интерьеру и создает яркое, индивидуальное, акцентное пятно.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921900" cy="5229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844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662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Дверное полотно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1628800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Предназначено для жилых, общественных помещений и зданий. Дверное полотно щитовой конструкции со сплошным заполнением.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/>
              <a:t>Полотно входит в состав дверного блока.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091203"/>
            <a:ext cx="3996444" cy="53285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4422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5676" y="33265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Набор мебели для отдыха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948899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оборудования </a:t>
            </a:r>
            <a:r>
              <a:rPr lang="ru-RU" sz="2400" b="1" dirty="0" smtClean="0"/>
              <a:t>садово</a:t>
            </a:r>
            <a:r>
              <a:rPr lang="ru-RU" sz="2400" b="1" dirty="0"/>
              <a:t>-</a:t>
            </a:r>
            <a:r>
              <a:rPr lang="ru-RU" sz="2400" b="1" dirty="0" smtClean="0"/>
              <a:t>парковых </a:t>
            </a:r>
            <a:r>
              <a:rPr lang="ru-RU" sz="2400" b="1" dirty="0"/>
              <a:t>и дачных участков.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В </a:t>
            </a:r>
            <a:r>
              <a:rPr lang="ru-RU" sz="2400" b="1" dirty="0"/>
              <a:t>набор мебели для отдыха входит стол,  скамья со спинкой и лавка.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79" y="2518559"/>
            <a:ext cx="5267073" cy="3950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361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Стол журнальный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«Ящик»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3516" y="94613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оформления интерьеров жилых помещений.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Оригинальная </a:t>
            </a:r>
            <a:r>
              <a:rPr lang="ru-RU" sz="2400" b="1" dirty="0"/>
              <a:t>форма стола отвечает самым изысканным требованиям.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13053"/>
          <a:stretch/>
        </p:blipFill>
        <p:spPr>
          <a:xfrm rot="5400000">
            <a:off x="4157149" y="1894322"/>
            <a:ext cx="5344801" cy="37950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113" b="2750"/>
          <a:stretch/>
        </p:blipFill>
        <p:spPr>
          <a:xfrm>
            <a:off x="479500" y="3591476"/>
            <a:ext cx="4248472" cy="27966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3906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662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Светильник из древесины напольный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708" y="1700808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Светильник из древесины предназначен для местного освещения и  украшения интерьеров жилых помещений. 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/>
              <a:t>Абажур выполнен из листовой стали.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963" y="1963351"/>
            <a:ext cx="5400601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1564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1940" y="26064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Ваза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939523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Предназначена  для оформления  интерьеров жилых  помещений.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/>
              <a:t>Приносит современный интерьер и частичку природы в ваши дома.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09183"/>
            <a:ext cx="6480720" cy="38884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9215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1910" y="260648"/>
            <a:ext cx="198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Сундук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84212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хранения постельного белья и одежды в ванных комнатах и спальных помещений. </a:t>
            </a:r>
            <a:r>
              <a:rPr lang="ru-RU" sz="2400" b="1" dirty="0" smtClean="0"/>
              <a:t>Сделан </a:t>
            </a:r>
            <a:r>
              <a:rPr lang="ru-RU" sz="2400" b="1" dirty="0"/>
              <a:t>из массива дуба и натурального шпона дуба.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657" r="7476" b="7476"/>
          <a:stretch/>
        </p:blipFill>
        <p:spPr>
          <a:xfrm>
            <a:off x="1727684" y="2276872"/>
            <a:ext cx="6048672" cy="39764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4097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662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Кресло-качалка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080293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Предназначена для сидения. Конструкция и материалы изделия позволяет его применять как внутри жилых </a:t>
            </a:r>
            <a:r>
              <a:rPr lang="ru-RU" sz="2400" b="1" dirty="0" smtClean="0"/>
              <a:t>помещений, </a:t>
            </a:r>
            <a:r>
              <a:rPr lang="ru-RU" sz="2400" b="1" dirty="0"/>
              <a:t>так и на верандах в беседках, террасах.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77958"/>
            <a:ext cx="6113067" cy="40753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4995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Подставка под цветы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844824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Выполнена в виде деревянной кадушки, установлены на садовой коляске.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Предназначена </a:t>
            </a:r>
            <a:r>
              <a:rPr lang="ru-RU" sz="2400" b="1" dirty="0"/>
              <a:t>для декорирования жилых комнат, оранжерей садовых и дачных участков.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3" r="4769"/>
          <a:stretch/>
        </p:blipFill>
        <p:spPr>
          <a:xfrm rot="5400000">
            <a:off x="4336551" y="2038348"/>
            <a:ext cx="5367442" cy="34563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2536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606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Панно из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риса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906979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2400" b="1" dirty="0" smtClean="0"/>
              <a:t>Предназначено </a:t>
            </a:r>
            <a:r>
              <a:rPr lang="ru-RU" sz="2400" b="1" dirty="0"/>
              <a:t>для декорирования интерьеров жилых и общественных помещений. Для выполнения панно  выбраны натуральные материалы в сочетании с синтетическими связующими веществами и композиционными материалами.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050995"/>
            <a:ext cx="4174761" cy="48979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5604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662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Полка «Ёлка»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2288044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Предназначена для декорирования помещения на период рождественских и новогодних праздников.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4013"/>
          <a:stretch/>
        </p:blipFill>
        <p:spPr>
          <a:xfrm>
            <a:off x="4752392" y="1196752"/>
            <a:ext cx="3960440" cy="53219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9085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5876" y="3326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Лошадка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Изготовлена из фанеры и пропитана кошерным маслом, которое является экологически чистым.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Является </a:t>
            </a:r>
            <a:r>
              <a:rPr lang="ru-RU" sz="2400" b="1" dirty="0"/>
              <a:t>хорошим сувениром и игрушкой для ребенка.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r="2631"/>
          <a:stretch/>
        </p:blipFill>
        <p:spPr>
          <a:xfrm rot="16200000">
            <a:off x="4121092" y="1863684"/>
            <a:ext cx="5328593" cy="38507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2808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Канцелярский настольный набор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1395979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хранения канцелярских принадлежностей.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Изготовлен </a:t>
            </a:r>
            <a:r>
              <a:rPr lang="ru-RU" sz="2400" b="1" dirty="0"/>
              <a:t>из массива сосны.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r="4363"/>
          <a:stretch/>
        </p:blipFill>
        <p:spPr>
          <a:xfrm rot="5400000">
            <a:off x="4232593" y="2003668"/>
            <a:ext cx="5438238" cy="3607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0" y="3429000"/>
            <a:ext cx="4283968" cy="28559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3969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7483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Ключница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36270" y="906979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Предназначена для использования всей семье</a:t>
            </a:r>
            <a:r>
              <a:rPr lang="ru-RU" sz="2400" b="1" dirty="0" smtClean="0"/>
              <a:t>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 </a:t>
            </a:r>
            <a:r>
              <a:rPr lang="ru-RU" sz="2400" b="1" dirty="0"/>
              <a:t>Изготовлена из фанеры и покрыта краской.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48157"/>
            <a:ext cx="6171368" cy="41142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0843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0660" y="332656"/>
            <a:ext cx="599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Стол «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Трансформер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1526" y="82553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оформления интерьеров жилых помещений. 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/>
              <a:t>Оригинальная </a:t>
            </a:r>
            <a:r>
              <a:rPr lang="ru-RU" sz="2400" b="1" dirty="0" smtClean="0"/>
              <a:t>конструкция </a:t>
            </a:r>
            <a:r>
              <a:rPr lang="ru-RU" sz="2400" b="1" dirty="0"/>
              <a:t>стола </a:t>
            </a:r>
            <a:r>
              <a:rPr lang="ru-RU" sz="2400" b="1" dirty="0" smtClean="0"/>
              <a:t>позволяет увеличивать рабочее пространство.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80" y="2529601"/>
            <a:ext cx="5885604" cy="39237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0655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0660" y="332656"/>
            <a:ext cx="408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Журнальный стол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 для оформления  интерьеров жилых  помещений</a:t>
            </a:r>
            <a:r>
              <a:rPr lang="ru-RU" sz="2400" b="1" dirty="0" smtClean="0"/>
              <a:t>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 </a:t>
            </a:r>
            <a:r>
              <a:rPr lang="ru-RU" sz="2400" b="1" dirty="0"/>
              <a:t>Оригинальная форма стола отвечает самым изысканным требованиям.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Изготовлен </a:t>
            </a:r>
            <a:r>
              <a:rPr lang="ru-RU" sz="2400" b="1" dirty="0"/>
              <a:t>из </a:t>
            </a:r>
            <a:r>
              <a:rPr lang="ru-RU" sz="2400" b="1" dirty="0" smtClean="0"/>
              <a:t>фанеры.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 Белый цвет придаёт изысканный вид изделию.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t="7476" r="25995" b="5113"/>
          <a:stretch/>
        </p:blipFill>
        <p:spPr>
          <a:xfrm>
            <a:off x="4572000" y="1196752"/>
            <a:ext cx="4104456" cy="5290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9147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344182"/>
            <a:ext cx="35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Подсвечник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Изготовлен </a:t>
            </a:r>
            <a:r>
              <a:rPr lang="ru-RU" sz="2400" b="1" dirty="0"/>
              <a:t>из массива </a:t>
            </a:r>
            <a:r>
              <a:rPr lang="ru-RU" sz="2400" b="1" dirty="0" smtClean="0"/>
              <a:t>дуба. 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Простота формы подойдёт для любого интерьера.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Поможет создать романтическую атмосферу.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/>
          <a:stretch/>
        </p:blipFill>
        <p:spPr>
          <a:xfrm rot="16200000">
            <a:off x="4099927" y="1822628"/>
            <a:ext cx="5516324" cy="38520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2778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Мельница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0408" y="1196752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 smtClean="0"/>
              <a:t>Малая архитектурная форма предназначена для </a:t>
            </a:r>
            <a:r>
              <a:rPr lang="ru-RU" sz="2400" b="1" dirty="0"/>
              <a:t>экстерьера садово-парковых и дачных участков. </a:t>
            </a:r>
            <a:endParaRPr lang="ru-RU" sz="2400" b="1" dirty="0" smtClean="0"/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Изготовлена из древесины хвойных пород.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/>
              <a:t>Простая форма внесёт элемент сказки </a:t>
            </a:r>
            <a:r>
              <a:rPr lang="ru-RU" sz="2400" b="1" dirty="0"/>
              <a:t>в ландшафтного дизайна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2041" y="1946751"/>
            <a:ext cx="5364090" cy="35760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3611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0381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Ящик для игрушек “Пожарная машина”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2068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Используется </a:t>
            </a:r>
            <a:r>
              <a:rPr lang="ru-RU" sz="2400" b="1" dirty="0">
                <a:solidFill>
                  <a:prstClr val="black"/>
                </a:solidFill>
              </a:rPr>
              <a:t>в дошкольных учреждениях, для хранения, </a:t>
            </a:r>
            <a:r>
              <a:rPr lang="ru-RU" sz="2400" b="1" dirty="0" smtClean="0">
                <a:solidFill>
                  <a:prstClr val="black"/>
                </a:solidFill>
              </a:rPr>
              <a:t>размер </a:t>
            </a:r>
            <a:r>
              <a:rPr lang="ru-RU" sz="2400" b="1" dirty="0">
                <a:solidFill>
                  <a:prstClr val="black"/>
                </a:solidFill>
              </a:rPr>
              <a:t>ящика удобный, форма прямая, что увеличивает место для хранения. Устойчивая конструкция предотвратит возможные травмы у  детей во время игры. Решение формы ящика для хранения в виде пожарной машины выполняет информационную функцию для  детей во время игры.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15922"/>
          <a:stretch/>
        </p:blipFill>
        <p:spPr>
          <a:xfrm>
            <a:off x="5004048" y="2909141"/>
            <a:ext cx="3190616" cy="35590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 b="24813"/>
          <a:stretch/>
        </p:blipFill>
        <p:spPr>
          <a:xfrm>
            <a:off x="1259632" y="3298344"/>
            <a:ext cx="3080435" cy="31698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3066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Ящик для игрушек “Скорая помощь”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0732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Используется </a:t>
            </a:r>
            <a:r>
              <a:rPr lang="ru-RU" sz="2400" b="1" dirty="0">
                <a:solidFill>
                  <a:prstClr val="black"/>
                </a:solidFill>
              </a:rPr>
              <a:t>в дошкольных учреждениях, для хранения, </a:t>
            </a:r>
            <a:r>
              <a:rPr lang="ru-RU" sz="2400" b="1" dirty="0" smtClean="0">
                <a:solidFill>
                  <a:prstClr val="black"/>
                </a:solidFill>
              </a:rPr>
              <a:t>размер </a:t>
            </a:r>
            <a:r>
              <a:rPr lang="ru-RU" sz="2400" b="1" dirty="0">
                <a:solidFill>
                  <a:prstClr val="black"/>
                </a:solidFill>
              </a:rPr>
              <a:t>ящика удобный, форма прямая, что увеличивает место для хранения. Устойчивая конструкция предотвратит возможные травмы у  детей во время игры. Решение формы ящика для хранения в виде пожарной машины выполняет информационную функцию для  детей во время игры.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22353"/>
          <a:stretch/>
        </p:blipFill>
        <p:spPr>
          <a:xfrm>
            <a:off x="4824028" y="2977976"/>
            <a:ext cx="3276364" cy="35907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 b="14303"/>
          <a:stretch/>
        </p:blipFill>
        <p:spPr>
          <a:xfrm>
            <a:off x="1464738" y="3356991"/>
            <a:ext cx="2659812" cy="32117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5746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868" y="33126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Флюгер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926947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Флюгер является  декоративным элементом - для оформления  экстерьера жилых домов и садово-дачных  сооружений.  Флюгер дополняет художественный образ  здания и выполняет функцию определения направления ветров.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08920"/>
            <a:ext cx="5401396" cy="3600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379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375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Полка-елка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2068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Используется </a:t>
            </a:r>
            <a:r>
              <a:rPr lang="ru-RU" sz="2400" b="1" dirty="0">
                <a:solidFill>
                  <a:prstClr val="black"/>
                </a:solidFill>
              </a:rPr>
              <a:t>в дошкольных </a:t>
            </a:r>
            <a:r>
              <a:rPr lang="ru-RU" sz="2400" b="1" dirty="0" smtClean="0">
                <a:solidFill>
                  <a:prstClr val="black"/>
                </a:solidFill>
              </a:rPr>
              <a:t>учреждениях. Данная </a:t>
            </a:r>
            <a:r>
              <a:rPr lang="ru-RU" sz="2400" b="1" dirty="0">
                <a:solidFill>
                  <a:prstClr val="black"/>
                </a:solidFill>
              </a:rPr>
              <a:t>полка украсит интерьер, и внесет ощущение праздника не только в новогодние дни.  Конструкция и размеры полки позволяет использование отходов, а дизайн полки может заменить живую ель в праздничные новогодние дни.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b="11724"/>
          <a:stretch/>
        </p:blipFill>
        <p:spPr>
          <a:xfrm>
            <a:off x="5148064" y="2564904"/>
            <a:ext cx="2758002" cy="39825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12983" r="24764" b="11917"/>
          <a:stretch/>
        </p:blipFill>
        <p:spPr>
          <a:xfrm>
            <a:off x="1331639" y="2559680"/>
            <a:ext cx="2525609" cy="39131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5802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375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Елка “Золотая сказка”.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20688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Используется </a:t>
            </a:r>
            <a:r>
              <a:rPr lang="ru-RU" sz="2400" b="1" dirty="0">
                <a:solidFill>
                  <a:prstClr val="black"/>
                </a:solidFill>
              </a:rPr>
              <a:t>в интерьере жилых и общественных помещений, дизайнерское решение елки создаст праздничное настроение и внесет атмосферу праздника.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Конструкция </a:t>
            </a:r>
            <a:r>
              <a:rPr lang="ru-RU" sz="2400" b="1" dirty="0">
                <a:solidFill>
                  <a:prstClr val="black"/>
                </a:solidFill>
              </a:rPr>
              <a:t>и размеры полки </a:t>
            </a: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позволяют использование</a:t>
            </a: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отходов</a:t>
            </a:r>
            <a:r>
              <a:rPr lang="ru-RU" sz="2400" b="1" dirty="0">
                <a:solidFill>
                  <a:prstClr val="black"/>
                </a:solidFill>
              </a:rPr>
              <a:t>, технология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ru-RU" sz="2400" b="1" dirty="0" err="1" smtClean="0">
                <a:solidFill>
                  <a:prstClr val="black"/>
                </a:solidFill>
              </a:rPr>
              <a:t>браширования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придает </a:t>
            </a:r>
            <a:r>
              <a:rPr lang="ru-RU" sz="2400" b="1" dirty="0">
                <a:solidFill>
                  <a:prstClr val="black"/>
                </a:solidFill>
              </a:rPr>
              <a:t>объем,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имитирует </a:t>
            </a:r>
            <a:r>
              <a:rPr lang="ru-RU" sz="2400" b="1" dirty="0">
                <a:solidFill>
                  <a:prstClr val="black"/>
                </a:solidFill>
              </a:rPr>
              <a:t>фактуру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хвои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632793" cy="4680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13333" r="5660" b="4850"/>
          <a:stretch/>
        </p:blipFill>
        <p:spPr>
          <a:xfrm>
            <a:off x="3419872" y="2713123"/>
            <a:ext cx="2251180" cy="38122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0400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375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Комплект детской мебели “Яблоко”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2068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buClr>
                <a:srgbClr val="002060"/>
              </a:buClr>
            </a:pPr>
            <a:r>
              <a:rPr lang="ru-RU" sz="2400" b="1" dirty="0">
                <a:solidFill>
                  <a:prstClr val="black"/>
                </a:solidFill>
              </a:rPr>
              <a:t>Комплект детской мебели “Яблоко”,  используется в дошкольных учреждениях, придаст интерьеру атмосферу сказки, круглая форма конструкции дает возможность организации двух рабочих мест.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44" y="2636912"/>
            <a:ext cx="4227828" cy="3848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50000" r="30130" b="4384"/>
          <a:stretch/>
        </p:blipFill>
        <p:spPr>
          <a:xfrm>
            <a:off x="381673" y="2646325"/>
            <a:ext cx="3974303" cy="38913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1144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375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Стеллаж для дошкольных учреждений «Груша»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800" y="1484784"/>
            <a:ext cx="43872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Используется </a:t>
            </a:r>
            <a:r>
              <a:rPr lang="ru-RU" sz="2400" b="1" dirty="0">
                <a:solidFill>
                  <a:prstClr val="black"/>
                </a:solidFill>
              </a:rPr>
              <a:t>в дошкольных учреждениях образования.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Стеллаж </a:t>
            </a:r>
            <a:r>
              <a:rPr lang="ru-RU" sz="2400" b="1" dirty="0">
                <a:solidFill>
                  <a:prstClr val="black"/>
                </a:solidFill>
              </a:rPr>
              <a:t>имеет круглую форму, что дает возможность использования его в любой точке интерьера.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За </a:t>
            </a:r>
            <a:r>
              <a:rPr lang="ru-RU" sz="2400" b="1" dirty="0">
                <a:solidFill>
                  <a:prstClr val="black"/>
                </a:solidFill>
              </a:rPr>
              <a:t>счет формы увеличена площадь для </a:t>
            </a:r>
            <a:r>
              <a:rPr lang="ru-RU" sz="2400" b="1" dirty="0" smtClean="0">
                <a:solidFill>
                  <a:prstClr val="black"/>
                </a:solidFill>
              </a:rPr>
              <a:t>хранения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(16 полок).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08" y="1484784"/>
            <a:ext cx="3672408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5814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375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Ёлочные украшения</a:t>
            </a:r>
            <a:endParaRPr lang="ru-RU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4747"/>
            <a:ext cx="3219822" cy="42930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" y="834747"/>
            <a:ext cx="3192983" cy="42573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b="13654"/>
          <a:stretch/>
        </p:blipFill>
        <p:spPr>
          <a:xfrm>
            <a:off x="3186793" y="4221088"/>
            <a:ext cx="2825367" cy="22718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1881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14417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Панно из кожи ”Букет ”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6024" y="834728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2400" b="1" dirty="0"/>
              <a:t>Предназначено для декорирования интерьеров жилых и общественных помещений. Для выполнения панно  выбраны натуральные материалы в сочетании с синтетическими связующими веществами и композиционными материалами.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404388"/>
            <a:ext cx="3699067" cy="4090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6525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6781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Светильник из древесины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1540" y="1014147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2400" b="1" dirty="0"/>
              <a:t>Светильник из древесины предназначен для местного освещения и  украшения  интерьеров жилых помещений.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6444208" cy="42961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5129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43956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Стол «Лист»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1085895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2400" b="1" dirty="0"/>
              <a:t>Предназначен  для оформления  интерьеров жилых  помещений. Оригинальная форма стола отвечает самым изысканным требованиям.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16" y="2490880"/>
            <a:ext cx="5782992" cy="40266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386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9623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Журнальный стол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5948" y="734425"/>
            <a:ext cx="8549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Предназначен для декорирования интерьеров рабочих кабинетов и общественных зданий.</a:t>
            </a:r>
          </a:p>
          <a:p>
            <a:pPr indent="457200">
              <a:buClr>
                <a:srgbClr val="002060"/>
              </a:buClr>
            </a:pPr>
            <a:r>
              <a:rPr lang="ru-RU" sz="2400" b="1" dirty="0"/>
              <a:t>Малые габаритные размеры изделия дают возможность использования журнального стола  в качестве акцента в помещениях различного объема.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72" y="2780928"/>
            <a:ext cx="5390728" cy="37261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0889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75773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Трибуна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12788" y="96106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Используется для оборудования общественных помещений и конференц-залов.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244474"/>
            <a:ext cx="6035105" cy="41007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2310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606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Фасады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722144"/>
            <a:ext cx="1853156" cy="1358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6284" y="1556792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02060"/>
              </a:buClr>
            </a:pPr>
            <a:r>
              <a:rPr lang="ru-RU" sz="2400" b="1" dirty="0"/>
              <a:t>Фасады  используются в производстве корпусной мебели.  Благодаря рамочной конструкции внутренняя часть дверцы – филенка заполняется переплетением из лущеного шпона.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906979"/>
            <a:ext cx="4104456" cy="55820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9745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00">
        <p:split orient="vert"/>
      </p:transition>
    </mc:Choice>
    <mc:Fallback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862</Words>
  <Application>Microsoft Office PowerPoint</Application>
  <PresentationFormat>Экран (4:3)</PresentationFormat>
  <Paragraphs>98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Филиал учреждения образования  «Белорусский государственный технологический университет»  «Бобруйский государственный лесотехнический колледж»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stend2</cp:lastModifiedBy>
  <cp:revision>80</cp:revision>
  <dcterms:created xsi:type="dcterms:W3CDTF">2013-08-23T08:38:35Z</dcterms:created>
  <dcterms:modified xsi:type="dcterms:W3CDTF">2001-12-31T22:53:45Z</dcterms:modified>
</cp:coreProperties>
</file>